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300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797B"/>
    <a:srgbClr val="E1D9BD"/>
    <a:srgbClr val="8DE1E4"/>
    <a:srgbClr val="80CACC"/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C04AA5-F70C-B640-945A-C3B99C7D47BE}" v="1" dt="2023-10-10T13:32:42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5016"/>
  </p:normalViewPr>
  <p:slideViewPr>
    <p:cSldViewPr snapToGrid="0">
      <p:cViewPr varScale="1">
        <p:scale>
          <a:sx n="71" d="100"/>
          <a:sy n="71" d="100"/>
        </p:scale>
        <p:origin x="2000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SLIDES_API1382533628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SLIDES_API1382533628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707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4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47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9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646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81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431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723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00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862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146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666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15655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617E98-59CE-68F7-2F2F-111A1FF27DB5}"/>
              </a:ext>
            </a:extLst>
          </p:cNvPr>
          <p:cNvSpPr txBox="1"/>
          <p:nvPr/>
        </p:nvSpPr>
        <p:spPr>
          <a:xfrm>
            <a:off x="3076921" y="1990131"/>
            <a:ext cx="4534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rgbClr val="9119B0"/>
                </a:solidFill>
                <a:effectLst>
                  <a:glow rad="101600">
                    <a:srgbClr val="FFFFFF"/>
                  </a:glow>
                </a:effectLst>
                <a:latin typeface="Bernard MT Condensed" panose="02050806060905020404" pitchFamily="18" charset="77"/>
                <a:ea typeface="KAWonderful" panose="02000603000000000000" pitchFamily="2" charset="0"/>
                <a:cs typeface="Phosphate Solid" panose="02000506050000020004" pitchFamily="2" charset="77"/>
              </a:rPr>
              <a:t>October 30-November 3, 2023</a:t>
            </a:r>
            <a:r>
              <a:rPr kumimoji="0" lang="en-US" sz="240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CE1DC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Bernard MT Condensed" panose="02050806060905020404" pitchFamily="18" charset="77"/>
                <a:ea typeface="KAWonderful" panose="02000603000000000000" pitchFamily="2" charset="0"/>
                <a:cs typeface="Phosphate Solid" panose="02000506050000020004" pitchFamily="2" charset="77"/>
                <a:sym typeface="Arial"/>
              </a:rPr>
              <a:t> </a:t>
            </a:r>
            <a:endParaRPr kumimoji="0" lang="en-US" sz="240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ECE1DC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Bernard MT Condensed" panose="02050806060905020404" pitchFamily="18" charset="77"/>
              <a:ea typeface="KAWonderful" panose="02000603000000000000" pitchFamily="2" charset="0"/>
              <a:cs typeface="Phosphate Solid" panose="02000506050000020004" pitchFamily="2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2DA6A3-4A8A-9EF9-82E3-5D6341979EC6}"/>
              </a:ext>
            </a:extLst>
          </p:cNvPr>
          <p:cNvSpPr txBox="1"/>
          <p:nvPr/>
        </p:nvSpPr>
        <p:spPr>
          <a:xfrm>
            <a:off x="931189" y="2335668"/>
            <a:ext cx="287335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BE1C8F-BBB2-87D9-5E74-0AB4E3EE9D05}"/>
              </a:ext>
            </a:extLst>
          </p:cNvPr>
          <p:cNvSpPr txBox="1"/>
          <p:nvPr/>
        </p:nvSpPr>
        <p:spPr>
          <a:xfrm>
            <a:off x="4353476" y="2335668"/>
            <a:ext cx="3405231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latin typeface="Cooper Black" panose="0208090404030B020404" pitchFamily="18" charset="77"/>
                <a:cs typeface="Phosphate Solid" panose="02000506050000020004" pitchFamily="2" charset="77"/>
              </a:rPr>
              <a:t>Coming up</a:t>
            </a: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 @ NSE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600C0-663D-7395-98C1-FF09B1567688}"/>
              </a:ext>
            </a:extLst>
          </p:cNvPr>
          <p:cNvSpPr txBox="1"/>
          <p:nvPr/>
        </p:nvSpPr>
        <p:spPr>
          <a:xfrm>
            <a:off x="331304" y="2754601"/>
            <a:ext cx="3689174" cy="175432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Connection between events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Long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i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Verb Tenses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Subtracting 2 digit #s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SOCIAL STUDIES: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People &amp; events in the community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E8977A-872A-6F28-C6E9-E80524C7C6C9}"/>
              </a:ext>
            </a:extLst>
          </p:cNvPr>
          <p:cNvSpPr txBox="1"/>
          <p:nvPr/>
        </p:nvSpPr>
        <p:spPr>
          <a:xfrm>
            <a:off x="4140772" y="2805897"/>
            <a:ext cx="3300324" cy="143116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Nov. 3: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Boosterthon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 Fun Run!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Nov. 7: Thanksgiving Feast @12:25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Nov. 20-24: Thanksgiving Break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0400F3-F4E2-83EF-D81F-74303C1FFFBC}"/>
              </a:ext>
            </a:extLst>
          </p:cNvPr>
          <p:cNvSpPr/>
          <p:nvPr/>
        </p:nvSpPr>
        <p:spPr>
          <a:xfrm>
            <a:off x="-20488" y="4479492"/>
            <a:ext cx="7840540" cy="461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4615CD-DDBD-6E0D-13B6-089CD46D54BA}"/>
              </a:ext>
            </a:extLst>
          </p:cNvPr>
          <p:cNvSpPr txBox="1"/>
          <p:nvPr/>
        </p:nvSpPr>
        <p:spPr>
          <a:xfrm>
            <a:off x="593156" y="4447908"/>
            <a:ext cx="2885391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4AB6ED-0CE9-A088-3B34-87F6CDD99E91}"/>
              </a:ext>
            </a:extLst>
          </p:cNvPr>
          <p:cNvSpPr txBox="1"/>
          <p:nvPr/>
        </p:nvSpPr>
        <p:spPr>
          <a:xfrm>
            <a:off x="593156" y="5002712"/>
            <a:ext cx="6607744" cy="378565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CB8158-3F7E-7571-758C-4019C5E01449}"/>
              </a:ext>
            </a:extLst>
          </p:cNvPr>
          <p:cNvSpPr txBox="1"/>
          <p:nvPr/>
        </p:nvSpPr>
        <p:spPr>
          <a:xfrm>
            <a:off x="1219810" y="5002711"/>
            <a:ext cx="5601336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nard MT Condensed" panose="02050806060905020404" pitchFamily="18" charset="77"/>
                <a:sym typeface="Arial"/>
              </a:rPr>
              <a:t>Long ‘</a:t>
            </a:r>
            <a:r>
              <a:rPr lang="en-US" sz="2400" dirty="0">
                <a:latin typeface="Bernard MT Condensed" panose="02050806060905020404" pitchFamily="18" charset="77"/>
              </a:rPr>
              <a:t>I’- I, y, </a:t>
            </a:r>
            <a:r>
              <a:rPr lang="en-US" sz="2400" dirty="0" err="1">
                <a:latin typeface="Bernard MT Condensed" panose="02050806060905020404" pitchFamily="18" charset="77"/>
              </a:rPr>
              <a:t>igh</a:t>
            </a:r>
            <a:r>
              <a:rPr lang="en-US" sz="2400" dirty="0">
                <a:latin typeface="Bernard MT Condensed" panose="02050806060905020404" pitchFamily="18" charset="77"/>
              </a:rPr>
              <a:t>, </a:t>
            </a:r>
            <a:r>
              <a:rPr lang="en-US" sz="2400" dirty="0" err="1">
                <a:latin typeface="Bernard MT Condensed" panose="02050806060905020404" pitchFamily="18" charset="77"/>
              </a:rPr>
              <a:t>ie</a:t>
            </a:r>
            <a:r>
              <a:rPr lang="en-US" sz="2400" dirty="0">
                <a:latin typeface="Bernard MT Condensed" panose="02050806060905020404" pitchFamily="18" charset="77"/>
              </a:rPr>
              <a:t>, </a:t>
            </a:r>
            <a:r>
              <a:rPr lang="en-US" sz="2400" dirty="0" err="1">
                <a:latin typeface="Bernard MT Condensed" panose="02050806060905020404" pitchFamily="18" charset="77"/>
              </a:rPr>
              <a:t>i</a:t>
            </a:r>
            <a:endParaRPr lang="en-US" sz="2400" dirty="0">
              <a:latin typeface="Bernard MT Condensed" panose="02050806060905020404" pitchFamily="18" charset="77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endParaRPr kumimoji="0" lang="en-US" sz="105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Words to know: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ABF709-7C2D-F604-CCBB-C64AB0673F48}"/>
              </a:ext>
            </a:extLst>
          </p:cNvPr>
          <p:cNvSpPr txBox="1"/>
          <p:nvPr/>
        </p:nvSpPr>
        <p:spPr>
          <a:xfrm>
            <a:off x="1155204" y="5886762"/>
            <a:ext cx="180206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find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pie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my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oper Black" panose="0208090404030B020404" pitchFamily="18" charset="77"/>
                <a:sym typeface="Arial"/>
              </a:rPr>
              <a:t>right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fry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c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oper Black" panose="0208090404030B020404" pitchFamily="18" charset="77"/>
                <a:sym typeface="Arial"/>
              </a:rPr>
              <a:t>ry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tie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BF45D6-A779-5392-7E91-14BAF97FD10E}"/>
              </a:ext>
            </a:extLst>
          </p:cNvPr>
          <p:cNvSpPr txBox="1"/>
          <p:nvPr/>
        </p:nvSpPr>
        <p:spPr>
          <a:xfrm>
            <a:off x="3141903" y="5886763"/>
            <a:ext cx="18020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oper Black" panose="0208090404030B020404" pitchFamily="18" charset="77"/>
                <a:sym typeface="Arial"/>
              </a:rPr>
              <a:t>mind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sigh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oper Black" panose="0208090404030B020404" pitchFamily="18" charset="77"/>
                <a:sym typeface="Arial"/>
              </a:rPr>
              <a:t>good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also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oper Black" panose="0208090404030B020404" pitchFamily="18" charset="77"/>
                <a:sym typeface="Arial"/>
              </a:rPr>
              <a:t>too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very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90B81C-B3C1-4AC0-7F0D-FA6F2D07D9D1}"/>
              </a:ext>
            </a:extLst>
          </p:cNvPr>
          <p:cNvSpPr txBox="1"/>
          <p:nvPr/>
        </p:nvSpPr>
        <p:spPr>
          <a:xfrm>
            <a:off x="4921508" y="5886763"/>
            <a:ext cx="180206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been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oper Black" panose="0208090404030B020404" pitchFamily="18" charset="77"/>
                <a:sym typeface="Arial"/>
              </a:rPr>
              <a:t>who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look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oper Black" panose="0208090404030B020404" pitchFamily="18" charset="77"/>
                <a:sym typeface="Arial"/>
              </a:rPr>
              <a:t>most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oper Black" panose="0208090404030B020404" pitchFamily="18" charset="77"/>
                <a:sym typeface="Arial"/>
              </a:rPr>
              <a:t>light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lang="en-US" sz="2200" dirty="0">
                <a:latin typeface="Cooper Black" panose="0208090404030B020404" pitchFamily="18" charset="77"/>
              </a:rPr>
              <a:t>bright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oper Black" panose="0208090404030B020404" pitchFamily="18" charset="77"/>
                <a:sym typeface="Arial"/>
              </a:rPr>
              <a:t>trying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AC3194-160D-0325-D4B4-2BB0C11287C0}"/>
              </a:ext>
            </a:extLst>
          </p:cNvPr>
          <p:cNvSpPr txBox="1"/>
          <p:nvPr/>
        </p:nvSpPr>
        <p:spPr>
          <a:xfrm>
            <a:off x="2188554" y="8360994"/>
            <a:ext cx="3904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latin typeface="Cooper Black" panose="0208090404030B020404" pitchFamily="18" charset="77"/>
                <a:ea typeface="KAWonderful" panose="02000603000000000000" pitchFamily="2" charset="0"/>
                <a:cs typeface="Phosphate Solid" panose="02000506050000020004" pitchFamily="2" charset="77"/>
              </a:rPr>
              <a:t>STUDY STUDY STUDY!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 panose="0208090404030B020404" pitchFamily="18" charset="77"/>
              <a:cs typeface="Phosphate Inline" panose="02000506050000020004" pitchFamily="2" charset="77"/>
              <a:sym typeface="Arial"/>
            </a:endParaRPr>
          </a:p>
        </p:txBody>
      </p:sp>
      <p:pic>
        <p:nvPicPr>
          <p:cNvPr id="26" name="Picture 25" descr="A bat with wings and eyes&#10;&#10;Description automatically generated">
            <a:extLst>
              <a:ext uri="{FF2B5EF4-FFF2-40B4-BE49-F238E27FC236}">
                <a16:creationId xmlns:a16="http://schemas.microsoft.com/office/drawing/2014/main" id="{2BCA8863-930E-44EF-CC35-B65F84755F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81618">
            <a:off x="341483" y="8937476"/>
            <a:ext cx="1179412" cy="48313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C51765C-0F32-BC72-720E-ACC5AD7EDFDC}"/>
              </a:ext>
            </a:extLst>
          </p:cNvPr>
          <p:cNvSpPr txBox="1"/>
          <p:nvPr/>
        </p:nvSpPr>
        <p:spPr>
          <a:xfrm>
            <a:off x="1124703" y="8876115"/>
            <a:ext cx="390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       Tests this week: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  <a:sym typeface="Arial"/>
              </a:rPr>
              <a:t>    </a:t>
            </a:r>
            <a:r>
              <a:rPr kumimoji="0" lang="en-US" sz="1600" b="0" i="0" u="none" strike="noStrike" kern="0" cap="none" spc="0" normalizeH="0" baseline="0" noProof="0" dirty="0"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  <a:sym typeface="Arial"/>
              </a:rPr>
              <a:t>Friday: Spelling</a:t>
            </a:r>
            <a:endParaRPr kumimoji="0" lang="en-US" sz="1600" b="0" i="0" u="none" strike="noStrike" kern="0" cap="none" spc="0" normalizeH="0" baseline="0" noProof="0" dirty="0">
              <a:solidFill>
                <a:srgbClr val="10797B"/>
              </a:solidFill>
              <a:effectLst/>
              <a:uLnTx/>
              <a:uFillTx/>
              <a:latin typeface="Krungthep" panose="02000400000000000000" pitchFamily="2" charset="-34"/>
              <a:ea typeface="Krungthep" panose="02000400000000000000" pitchFamily="2" charset="-34"/>
              <a:cs typeface="Krungthep" panose="02000400000000000000" pitchFamily="2" charset="-34"/>
              <a:sym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71CF73-6C31-130E-B7F9-BAA00B09F86C}"/>
              </a:ext>
            </a:extLst>
          </p:cNvPr>
          <p:cNvSpPr txBox="1"/>
          <p:nvPr/>
        </p:nvSpPr>
        <p:spPr>
          <a:xfrm>
            <a:off x="4353476" y="8871344"/>
            <a:ext cx="325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HW this week: Reading, Math, and Math Facts</a:t>
            </a:r>
          </a:p>
        </p:txBody>
      </p:sp>
      <p:pic>
        <p:nvPicPr>
          <p:cNvPr id="30" name="Picture 29" descr="A cartoon bat with purple wings&#10;&#10;Description automatically generated">
            <a:extLst>
              <a:ext uri="{FF2B5EF4-FFF2-40B4-BE49-F238E27FC236}">
                <a16:creationId xmlns:a16="http://schemas.microsoft.com/office/drawing/2014/main" id="{36F835E8-36C6-6C35-3280-97D8587AA0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475" y="1108502"/>
            <a:ext cx="1144124" cy="521881"/>
          </a:xfrm>
          <a:prstGeom prst="rect">
            <a:avLst/>
          </a:prstGeom>
        </p:spPr>
      </p:pic>
      <p:pic>
        <p:nvPicPr>
          <p:cNvPr id="32" name="Picture 31" descr="A bat with black and orange wings&#10;&#10;Description automatically generated">
            <a:extLst>
              <a:ext uri="{FF2B5EF4-FFF2-40B4-BE49-F238E27FC236}">
                <a16:creationId xmlns:a16="http://schemas.microsoft.com/office/drawing/2014/main" id="{0A0BAD63-8045-5E4D-B304-BA71017E5A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984998">
            <a:off x="2031758" y="1399215"/>
            <a:ext cx="1141322" cy="4369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4BB120-1478-CA4C-A81A-D9E594CD1DA2}"/>
              </a:ext>
            </a:extLst>
          </p:cNvPr>
          <p:cNvSpPr txBox="1"/>
          <p:nvPr/>
        </p:nvSpPr>
        <p:spPr>
          <a:xfrm>
            <a:off x="2942841" y="224212"/>
            <a:ext cx="4610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latin typeface="Bernard MT Condensed" panose="02050806060905020404" pitchFamily="18" charset="77"/>
                <a:ea typeface="KAWonderful" panose="02000603000000000000" pitchFamily="2" charset="0"/>
                <a:cs typeface="Phosphate Solid" panose="02000506050000020004" pitchFamily="2" charset="77"/>
              </a:rPr>
              <a:t>Mrs</a:t>
            </a:r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ECE1DC"/>
                </a:solidFill>
                <a:effectLst>
                  <a:glow rad="101600">
                    <a:srgbClr val="FFFFFF"/>
                  </a:glow>
                </a:effectLst>
                <a:latin typeface="Bernard MT Condensed" panose="02050806060905020404" pitchFamily="18" charset="77"/>
                <a:ea typeface="KAWonderful" panose="02000603000000000000" pitchFamily="2" charset="0"/>
                <a:cs typeface="Phosphate Solid" panose="02000506050000020004" pitchFamily="2" charset="77"/>
              </a:rPr>
              <a:t>.</a:t>
            </a:r>
            <a:r>
              <a:rPr kumimoji="0" lang="en-US" sz="540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CE1DC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Bernard MT Condensed" panose="02050806060905020404" pitchFamily="18" charset="77"/>
                <a:ea typeface="KAWonderful" panose="02000603000000000000" pitchFamily="2" charset="0"/>
                <a:cs typeface="Phosphate Solid" panose="02000506050000020004" pitchFamily="2" charset="77"/>
                <a:sym typeface="Arial"/>
              </a:rPr>
              <a:t> </a:t>
            </a:r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659875"/>
                </a:solidFill>
                <a:effectLst>
                  <a:glow rad="101600">
                    <a:srgbClr val="FFFFFF"/>
                  </a:glow>
                </a:effectLst>
                <a:latin typeface="Bernard MT Condensed" panose="02050806060905020404" pitchFamily="18" charset="77"/>
                <a:ea typeface="KAWonderful" panose="02000603000000000000" pitchFamily="2" charset="0"/>
                <a:cs typeface="Phosphate Solid" panose="02000506050000020004" pitchFamily="2" charset="77"/>
              </a:rPr>
              <a:t>Peacock’s</a:t>
            </a:r>
            <a:r>
              <a:rPr kumimoji="0" lang="en-US" sz="540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CE1DC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Bernard MT Condensed" panose="02050806060905020404" pitchFamily="18" charset="77"/>
                <a:ea typeface="KAWonderful" panose="02000603000000000000" pitchFamily="2" charset="0"/>
                <a:cs typeface="Phosphate Solid" panose="02000506050000020004" pitchFamily="2" charset="77"/>
                <a:sym typeface="Arial"/>
              </a:rPr>
              <a:t> </a:t>
            </a:r>
            <a:endParaRPr kumimoji="0" lang="en-US" sz="540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ECE1DC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Bernard MT Condensed" panose="02050806060905020404" pitchFamily="18" charset="77"/>
              <a:ea typeface="KAWonderful" panose="02000603000000000000" pitchFamily="2" charset="0"/>
              <a:cs typeface="Phosphate Solid" panose="02000506050000020004" pitchFamily="2" charset="77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23919</TotalTime>
  <Words>129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 Condensed</vt:lpstr>
      <vt:lpstr>Bernard MT Condensed</vt:lpstr>
      <vt:lpstr>Century Gothic</vt:lpstr>
      <vt:lpstr>Cooper Black</vt:lpstr>
      <vt:lpstr>Krungthep</vt:lpstr>
      <vt:lpstr>Phosphate Inline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42</cp:revision>
  <cp:lastPrinted>2023-10-26T18:09:10Z</cp:lastPrinted>
  <dcterms:modified xsi:type="dcterms:W3CDTF">2023-11-01T18:06:53Z</dcterms:modified>
</cp:coreProperties>
</file>